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60" r:id="rId4"/>
    <p:sldId id="259" r:id="rId5"/>
    <p:sldId id="265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F20CBB"/>
    <a:srgbClr val="EE65F5"/>
    <a:srgbClr val="2BB414"/>
    <a:srgbClr val="5DEB45"/>
    <a:srgbClr val="E6EE42"/>
    <a:srgbClr val="D3E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6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8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5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28A2-42E8-439C-9953-EE87B4A7947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CD1A-6851-4D91-9691-CCADB4FDA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2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gdou82.ru/wp-content/uploads/2022/06/jUiuveo4P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" y="0"/>
            <a:ext cx="91431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5127" y="704741"/>
            <a:ext cx="745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hop-rassrochka.ru/wp-content/uploads/2020/02/9ba1d772-1be5-42f7-8e68-81589ea78e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62" y="543806"/>
            <a:ext cx="4656838" cy="167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3030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138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Людмила Геннадьевна </a:t>
            </a:r>
            <a:r>
              <a:rPr lang="ru-RU" dirty="0" err="1" smtClean="0"/>
              <a:t>Солдатенкова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5365" y="3296801"/>
            <a:ext cx="790743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A7E"/>
                </a:solidFill>
              </a:rPr>
              <a:t>На занятиях воспитанники: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100" b="1" dirty="0" smtClean="0">
                <a:solidFill>
                  <a:srgbClr val="002060"/>
                </a:solidFill>
              </a:rPr>
              <a:t>Научатся определять место звука (буквы) в слове.</a:t>
            </a:r>
            <a:endParaRPr lang="ru-RU" sz="21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100" b="1" dirty="0" smtClean="0">
                <a:solidFill>
                  <a:srgbClr val="F20CBB"/>
                </a:solidFill>
              </a:rPr>
              <a:t>Овладеют навыками слитного чтения </a:t>
            </a:r>
            <a:r>
              <a:rPr lang="ru-RU" sz="2100" b="1" dirty="0">
                <a:solidFill>
                  <a:srgbClr val="F20CBB"/>
                </a:solidFill>
              </a:rPr>
              <a:t>слогов, </a:t>
            </a:r>
            <a:r>
              <a:rPr lang="ru-RU" sz="2100" b="1" dirty="0" smtClean="0">
                <a:solidFill>
                  <a:srgbClr val="F20CBB"/>
                </a:solidFill>
              </a:rPr>
              <a:t>так же смогут проводить </a:t>
            </a:r>
            <a:r>
              <a:rPr lang="ru-RU" sz="2100" b="1" dirty="0">
                <a:solidFill>
                  <a:srgbClr val="F20CBB"/>
                </a:solidFill>
              </a:rPr>
              <a:t>анализ прочитанного.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100" b="1" dirty="0" smtClean="0">
                <a:solidFill>
                  <a:srgbClr val="00B0F0"/>
                </a:solidFill>
              </a:rPr>
              <a:t>Будут уметь определять </a:t>
            </a:r>
            <a:r>
              <a:rPr lang="ru-RU" sz="2100" b="1" dirty="0">
                <a:solidFill>
                  <a:srgbClr val="00B0F0"/>
                </a:solidFill>
              </a:rPr>
              <a:t>в слове первый звук, </a:t>
            </a:r>
            <a:r>
              <a:rPr lang="ru-RU" sz="2100" b="1" dirty="0" smtClean="0">
                <a:solidFill>
                  <a:srgbClr val="00B0F0"/>
                </a:solidFill>
              </a:rPr>
              <a:t>находить в слове заданный звук.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88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80275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«Волшебная комната»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Ольга Владимировна </a:t>
            </a:r>
            <a:r>
              <a:rPr lang="ru-RU" dirty="0" err="1" smtClean="0"/>
              <a:t>Веникова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pic>
        <p:nvPicPr>
          <p:cNvPr id="10244" name="Picture 4" descr="https://sun9-21.userapi.com/impg/-58d21VzAhS2G0TzQheU70BZp4ioJ1kJoN4RxQ/xFXZmzxaQzA.jpg?size=869x677&amp;quality=96&amp;sign=09b47001911407821ab517f9f2f116e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8448" r="7587" b="9908"/>
          <a:stretch/>
        </p:blipFill>
        <p:spPr bwMode="auto">
          <a:xfrm>
            <a:off x="3097694" y="2206453"/>
            <a:ext cx="2471112" cy="17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4.bp.blogspot.com/-mF0g5ItzfgE/XIOkhEgF1VI/AAAAAAAACOc/zfaKYBojaR05sN3Gzfb-Y6qLLFdmwt68ACLcBGAs/w1200-h630-p-k-no-nu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000" y="4821781"/>
            <a:ext cx="4033465" cy="5994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Обучатся приемами расслабления 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2764" y="4121254"/>
            <a:ext cx="4006090" cy="5994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занятия будет развиваться уверенность в себе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6076" y="4821781"/>
            <a:ext cx="3786797" cy="5994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Научатся, как снимать физическое напряжение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23734" y="5623054"/>
            <a:ext cx="5896530" cy="586526"/>
          </a:xfrm>
          <a:prstGeom prst="roundRect">
            <a:avLst>
              <a:gd name="adj" fmla="val 70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Овладеют умениями управлять своим телом, дыханием</a:t>
            </a:r>
            <a:endParaRPr lang="ru-RU" dirty="0"/>
          </a:p>
        </p:txBody>
      </p:sp>
      <p:pic>
        <p:nvPicPr>
          <p:cNvPr id="10242" name="Picture 2" descr="https://sun9-6.userapi.com/impg/LhKLeTk3gkJlIjxUaUEHhn1YUYDsecg9gEjy8A/LatEUImfLWM.jpg?size=600x450&amp;quality=96&amp;sign=0d84b2eb37a337838e435ef00763942c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6" r="25309" b="12997"/>
          <a:stretch/>
        </p:blipFill>
        <p:spPr bwMode="auto">
          <a:xfrm>
            <a:off x="5798993" y="1317152"/>
            <a:ext cx="2449461" cy="33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6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711" y="436702"/>
            <a:ext cx="7833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«Английский язык»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sdo.profnaviki.ru/pluginfile.php/2272/course/overviewfiles/AsmsqI-jRK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4563" b="13644"/>
          <a:stretch/>
        </p:blipFill>
        <p:spPr bwMode="auto">
          <a:xfrm>
            <a:off x="2966879" y="3686690"/>
            <a:ext cx="2716634" cy="20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563988" y="1715165"/>
            <a:ext cx="2974109" cy="1733688"/>
          </a:xfrm>
          <a:prstGeom prst="cloudCallout">
            <a:avLst>
              <a:gd name="adj1" fmla="val -48783"/>
              <a:gd name="adj2" fmla="val 7349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задавать вопросы и отвечать на них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39905" y="2275799"/>
            <a:ext cx="2974109" cy="1640420"/>
          </a:xfrm>
          <a:prstGeom prst="cloudCallout">
            <a:avLst>
              <a:gd name="adj1" fmla="val 52769"/>
              <a:gd name="adj2" fmla="val 410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Овладеют основами англоязычного общения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62972" y="4736523"/>
            <a:ext cx="2974109" cy="1557482"/>
          </a:xfrm>
          <a:prstGeom prst="cloudCallout">
            <a:avLst>
              <a:gd name="adj1" fmla="val 56185"/>
              <a:gd name="adj2" fmla="val -4173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Произносить цвета, считать и  рассказывать о себе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697800" y="4828051"/>
            <a:ext cx="2974109" cy="1377922"/>
          </a:xfrm>
          <a:prstGeom prst="cloudCallout">
            <a:avLst>
              <a:gd name="adj1" fmla="val -63690"/>
              <a:gd name="adj2" fmla="val -32823"/>
            </a:avLst>
          </a:prstGeom>
          <a:solidFill>
            <a:srgbClr val="5DE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Познакомятся с алфавитом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000" y="1104681"/>
            <a:ext cx="4525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Регина Алексеевна </a:t>
            </a:r>
            <a:r>
              <a:rPr lang="ru-RU" dirty="0" err="1" smtClean="0"/>
              <a:t>Хаспутдинова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150 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79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80275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«Первые шаги в робототехнику»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Рита </a:t>
            </a:r>
            <a:r>
              <a:rPr lang="ru-RU" dirty="0" err="1" smtClean="0"/>
              <a:t>Самигулловна</a:t>
            </a:r>
            <a:r>
              <a:rPr lang="ru-RU" dirty="0" smtClean="0"/>
              <a:t> </a:t>
            </a:r>
            <a:r>
              <a:rPr lang="ru-RU" dirty="0" err="1" smtClean="0"/>
              <a:t>Кантуганова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sp>
        <p:nvSpPr>
          <p:cNvPr id="2" name="AutoShape 2" descr="https://4.bp.blogspot.com/-mF0g5ItzfgE/XIOkhEgF1VI/AAAAAAAACOc/zfaKYBojaR05sN3Gzfb-Y6qLLFdmwt68ACLcBGAs/w1200-h630-p-k-no-nu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4.bp.blogspot.com/-mF0g5ItzfgE/XIOkhEgF1VI/AAAAAAAACOc/zfaKYBojaR05sN3Gzfb-Y6qLLFdmwt68ACLcBGAs/w1200-h630-p-k-no-nu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catherineasquithgallery.com/uploads/posts/2021-02/1613545422_79-p-kartinki-na-belom-fone-dlya-prezentatsii-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9" t="8492" r="27930" b="13559"/>
          <a:stretch/>
        </p:blipFill>
        <p:spPr bwMode="auto">
          <a:xfrm>
            <a:off x="433000" y="2705092"/>
            <a:ext cx="2780145" cy="36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15" y="1258740"/>
            <a:ext cx="1989958" cy="2653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03" y="4083054"/>
            <a:ext cx="2730895" cy="2048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884" y="2351632"/>
            <a:ext cx="506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 занятиях дети учатся: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774" y="2960370"/>
            <a:ext cx="30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проектировать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14720" y="3829935"/>
            <a:ext cx="30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строить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28150" y="4721586"/>
            <a:ext cx="30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конструировать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28150" y="5529911"/>
            <a:ext cx="3015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моделировать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154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80275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«Язычок-речевичок»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Елена Николаевна </a:t>
            </a:r>
            <a:r>
              <a:rPr lang="ru-RU" dirty="0" err="1" smtClean="0"/>
              <a:t>Максеева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2" y="2804322"/>
            <a:ext cx="3275215" cy="2369127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813657">
            <a:off x="683491" y="2517481"/>
            <a:ext cx="2364508" cy="1611468"/>
          </a:xfrm>
          <a:prstGeom prst="rightArrow">
            <a:avLst/>
          </a:prstGeom>
          <a:solidFill>
            <a:srgbClr val="5DE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Приобретут навык развития мелкой моторики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0508537">
            <a:off x="412411" y="4714044"/>
            <a:ext cx="2906667" cy="1611468"/>
          </a:xfrm>
          <a:prstGeom prst="rightArrow">
            <a:avLst>
              <a:gd name="adj1" fmla="val 56969"/>
              <a:gd name="adj2" fmla="val 45949"/>
            </a:avLst>
          </a:prstGeom>
          <a:solidFill>
            <a:srgbClr val="E6E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Обучатся приемам правильного речевого дыхания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302678" flipH="1">
            <a:off x="5630069" y="1711746"/>
            <a:ext cx="2780146" cy="1611468"/>
          </a:xfrm>
          <a:prstGeom prst="rightArrow">
            <a:avLst/>
          </a:prstGeom>
          <a:solidFill>
            <a:srgbClr val="EE65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Обучатся приемам развития мимики лица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22542" flipH="1">
            <a:off x="5771992" y="3468169"/>
            <a:ext cx="2807855" cy="2864705"/>
          </a:xfrm>
          <a:prstGeom prst="rightArrow">
            <a:avLst>
              <a:gd name="adj1" fmla="val 5644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Подготовят артикуляционный аппарат к правильной постановке звуков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80275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«Нескучные танцы»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Екатерина Владимировна Буркина</a:t>
            </a:r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5091" y="2517481"/>
            <a:ext cx="4553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A7E"/>
                </a:solidFill>
              </a:rPr>
              <a:t>В ходе реализации программы воспитанники: </a:t>
            </a:r>
          </a:p>
          <a:p>
            <a:pPr algn="ctr"/>
            <a:endParaRPr lang="ru-RU" sz="2000" b="1" u="sng" dirty="0" smtClean="0">
              <a:solidFill>
                <a:srgbClr val="002A7E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Выступят с танцевальным номером на мероприятиях в детском саду и городских мероприятиях!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</a:rPr>
              <a:t>Приобретут умения уверенно держаться на сцене.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2BB414"/>
                </a:solidFill>
              </a:rPr>
              <a:t>Познакомятся с современными танцевальными направлениями.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media.baamboozle.com/uploads/images/69723/1634977454_113432_ur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45" y="2180998"/>
            <a:ext cx="3255817" cy="29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8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365" y="673965"/>
            <a:ext cx="80275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 «Ловкие пальчики»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Лариса Борисовна </a:t>
            </a:r>
            <a:r>
              <a:rPr lang="ru-RU" dirty="0" err="1" smtClean="0"/>
              <a:t>Горкунова</a:t>
            </a:r>
            <a:endParaRPr lang="ru-RU" dirty="0" smtClean="0"/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54642" y="2677714"/>
            <a:ext cx="42813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ходе реализации программы воспитанники:</a:t>
            </a:r>
          </a:p>
          <a:p>
            <a:pPr algn="ctr"/>
            <a:endParaRPr lang="ru-RU" sz="2000" b="1" dirty="0" smtClean="0"/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srgbClr val="7030A0"/>
                </a:solidFill>
              </a:rPr>
              <a:t>Научится рисовать без кисти и карандаша.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b="1" i="1" dirty="0">
                <a:solidFill>
                  <a:srgbClr val="0070C0"/>
                </a:solidFill>
              </a:rPr>
              <a:t>Узнают новые способы </a:t>
            </a:r>
            <a:r>
              <a:rPr lang="ru-RU" sz="2000" b="1" i="1" dirty="0" smtClean="0">
                <a:solidFill>
                  <a:srgbClr val="0070C0"/>
                </a:solidFill>
              </a:rPr>
              <a:t>аппликации.</a:t>
            </a:r>
            <a:endParaRPr lang="ru-RU" sz="2000" b="1" i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У детей будет лучше развита мелкая моторика.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" y="2748345"/>
            <a:ext cx="3722254" cy="27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kartinkin.net/uploads/posts/2021-01/1610818067_30-p-foni-dlya-prezentatsii-igrushek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273" y="67396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Программа: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«Гимнастика для малышей» 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00" y="1317152"/>
            <a:ext cx="490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Педагог: </a:t>
            </a:r>
            <a:r>
              <a:rPr lang="ru-RU" dirty="0" smtClean="0"/>
              <a:t>Ольга </a:t>
            </a:r>
            <a:r>
              <a:rPr lang="ru-RU" dirty="0" err="1" smtClean="0"/>
              <a:t>Ринатовна</a:t>
            </a:r>
            <a:r>
              <a:rPr lang="ru-RU" dirty="0" smtClean="0"/>
              <a:t> Саранина</a:t>
            </a:r>
          </a:p>
          <a:p>
            <a:r>
              <a:rPr lang="ru-RU" b="1" dirty="0" smtClean="0"/>
              <a:t>Количество:</a:t>
            </a:r>
            <a:r>
              <a:rPr lang="ru-RU" dirty="0" smtClean="0"/>
              <a:t> 1 раз в неделю</a:t>
            </a:r>
          </a:p>
          <a:p>
            <a:r>
              <a:rPr lang="ru-RU" b="1" dirty="0" smtClean="0"/>
              <a:t>Стоимость одного занятия: </a:t>
            </a:r>
            <a:r>
              <a:rPr lang="ru-RU" dirty="0" smtClean="0"/>
              <a:t>120 р.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4327" y="4891376"/>
            <a:ext cx="775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Обучатся двигательным умениям и навыками в работе с тренажерами.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Научатся приемам страховки при работе с тренажерами.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A7E"/>
                </a:solidFill>
              </a:rPr>
              <a:t>Овладеют доступными способами укрепления здоровья</a:t>
            </a:r>
            <a:endParaRPr lang="ru-RU" sz="2000" b="1" dirty="0">
              <a:solidFill>
                <a:srgbClr val="002A7E"/>
              </a:solidFill>
            </a:endParaRPr>
          </a:p>
        </p:txBody>
      </p:sp>
      <p:pic>
        <p:nvPicPr>
          <p:cNvPr id="3074" name="Picture 2" descr="https://simdou102.crimea-school.ru/sites/default/files/images/1533760_1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66" y="2386700"/>
            <a:ext cx="2761495" cy="25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399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25</cp:revision>
  <dcterms:created xsi:type="dcterms:W3CDTF">2022-09-21T10:18:49Z</dcterms:created>
  <dcterms:modified xsi:type="dcterms:W3CDTF">2022-09-26T12:39:35Z</dcterms:modified>
</cp:coreProperties>
</file>